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318" r:id="rId6"/>
    <p:sldId id="324" r:id="rId7"/>
    <p:sldId id="325" r:id="rId8"/>
    <p:sldId id="326" r:id="rId9"/>
    <p:sldId id="327" r:id="rId10"/>
    <p:sldId id="262" r:id="rId11"/>
    <p:sldId id="328" r:id="rId12"/>
    <p:sldId id="329" r:id="rId13"/>
    <p:sldId id="330" r:id="rId14"/>
    <p:sldId id="331" r:id="rId15"/>
    <p:sldId id="332" r:id="rId16"/>
    <p:sldId id="333" r:id="rId17"/>
    <p:sldId id="335" r:id="rId18"/>
    <p:sldId id="26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1C23EC-0DEA-606E-ADE7-D56418DCF4A0}" name="Murphy, Emiley L CIV USN COMNAVSAFECOM NOR VA (USA)" initials="EM" userId="S::emiley.l.murphy.civ@us.navy.mil::72552ffa-e07f-4286-bb5b-7c84159e97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ED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339C1-2012-4076-BCE7-F00B420AD0D9}" v="1" dt="2025-04-29T12:34:13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59366" autoAdjust="0"/>
  </p:normalViewPr>
  <p:slideViewPr>
    <p:cSldViewPr snapToGrid="0">
      <p:cViewPr varScale="1">
        <p:scale>
          <a:sx n="106" d="100"/>
          <a:sy n="10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23C85-37D3-4FCD-8724-B3876C5DFC0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7163AD-EDAD-4596-87E1-F8ED3047BA54}">
      <dgm:prSet phldrT="[Text]"/>
      <dgm:spPr/>
      <dgm:t>
        <a:bodyPr/>
        <a:lstStyle/>
        <a:p>
          <a:r>
            <a:rPr lang="en-US" dirty="0"/>
            <a:t>Lead (First Rider)</a:t>
          </a:r>
        </a:p>
      </dgm:t>
    </dgm:pt>
    <dgm:pt modelId="{3F558A4A-2CF4-4C4A-91CF-F762A7684444}" type="parTrans" cxnId="{D3104A15-198C-422D-BD15-3905C3530314}">
      <dgm:prSet/>
      <dgm:spPr/>
      <dgm:t>
        <a:bodyPr/>
        <a:lstStyle/>
        <a:p>
          <a:endParaRPr lang="en-US"/>
        </a:p>
      </dgm:t>
    </dgm:pt>
    <dgm:pt modelId="{6974D74B-5746-4E55-A7FB-7C322016D88A}" type="sibTrans" cxnId="{D3104A15-198C-422D-BD15-3905C3530314}">
      <dgm:prSet/>
      <dgm:spPr/>
      <dgm:t>
        <a:bodyPr/>
        <a:lstStyle/>
        <a:p>
          <a:endParaRPr lang="en-US"/>
        </a:p>
      </dgm:t>
    </dgm:pt>
    <dgm:pt modelId="{3F76964F-2702-43C6-9B36-FE6963498D93}">
      <dgm:prSet phldrT="[Text]"/>
      <dgm:spPr/>
      <dgm:t>
        <a:bodyPr/>
        <a:lstStyle/>
        <a:p>
          <a:r>
            <a:rPr lang="en-US" dirty="0"/>
            <a:t>Be experienced</a:t>
          </a:r>
        </a:p>
      </dgm:t>
    </dgm:pt>
    <dgm:pt modelId="{07B429C2-2BC9-4D01-BEA1-DE9B243B9389}" type="parTrans" cxnId="{B4A0B069-4813-4229-82A7-82252D267840}">
      <dgm:prSet/>
      <dgm:spPr/>
      <dgm:t>
        <a:bodyPr/>
        <a:lstStyle/>
        <a:p>
          <a:endParaRPr lang="en-US"/>
        </a:p>
      </dgm:t>
    </dgm:pt>
    <dgm:pt modelId="{F071CC9B-D8B4-4D80-B104-E129DC58A48B}" type="sibTrans" cxnId="{B4A0B069-4813-4229-82A7-82252D267840}">
      <dgm:prSet/>
      <dgm:spPr/>
      <dgm:t>
        <a:bodyPr/>
        <a:lstStyle/>
        <a:p>
          <a:endParaRPr lang="en-US"/>
        </a:p>
      </dgm:t>
    </dgm:pt>
    <dgm:pt modelId="{241AF739-1846-47B6-B6B0-F78A3B555383}">
      <dgm:prSet phldrT="[Text]"/>
      <dgm:spPr/>
      <dgm:t>
        <a:bodyPr/>
        <a:lstStyle/>
        <a:p>
          <a:r>
            <a:rPr lang="en-US" dirty="0"/>
            <a:t>Able to make safe decisions</a:t>
          </a:r>
        </a:p>
      </dgm:t>
    </dgm:pt>
    <dgm:pt modelId="{ABE584D6-58E7-4978-9404-71A2B4DC334E}" type="parTrans" cxnId="{5EE4EC89-03EA-4ACB-82CF-34100EA93AF3}">
      <dgm:prSet/>
      <dgm:spPr/>
      <dgm:t>
        <a:bodyPr/>
        <a:lstStyle/>
        <a:p>
          <a:endParaRPr lang="en-US"/>
        </a:p>
      </dgm:t>
    </dgm:pt>
    <dgm:pt modelId="{9501993A-3536-46E3-863B-2CB964A61FD9}" type="sibTrans" cxnId="{5EE4EC89-03EA-4ACB-82CF-34100EA93AF3}">
      <dgm:prSet/>
      <dgm:spPr/>
      <dgm:t>
        <a:bodyPr/>
        <a:lstStyle/>
        <a:p>
          <a:endParaRPr lang="en-US"/>
        </a:p>
      </dgm:t>
    </dgm:pt>
    <dgm:pt modelId="{8AA68F82-B8F1-4671-8FBF-8638214D01F7}">
      <dgm:prSet phldrT="[Text]"/>
      <dgm:spPr>
        <a:solidFill>
          <a:srgbClr val="0F9ED5"/>
        </a:solidFill>
      </dgm:spPr>
      <dgm:t>
        <a:bodyPr/>
        <a:lstStyle/>
        <a:p>
          <a:r>
            <a:rPr lang="en-US" dirty="0"/>
            <a:t>Sweep (Last Rider)</a:t>
          </a:r>
        </a:p>
      </dgm:t>
    </dgm:pt>
    <dgm:pt modelId="{5683B1F1-87A2-41A3-8B7E-D4088182DAC4}" type="parTrans" cxnId="{8A9D8F33-6DD0-4EFA-9F65-ABC362E3220B}">
      <dgm:prSet/>
      <dgm:spPr/>
      <dgm:t>
        <a:bodyPr/>
        <a:lstStyle/>
        <a:p>
          <a:endParaRPr lang="en-US"/>
        </a:p>
      </dgm:t>
    </dgm:pt>
    <dgm:pt modelId="{F8238051-1EAC-43C1-9591-FFC39D2A9F24}" type="sibTrans" cxnId="{8A9D8F33-6DD0-4EFA-9F65-ABC362E3220B}">
      <dgm:prSet/>
      <dgm:spPr/>
      <dgm:t>
        <a:bodyPr/>
        <a:lstStyle/>
        <a:p>
          <a:endParaRPr lang="en-US"/>
        </a:p>
      </dgm:t>
    </dgm:pt>
    <dgm:pt modelId="{45A775C2-21E6-4374-9D39-EBB4C3FE8696}">
      <dgm:prSet phldrT="[Text]"/>
      <dgm:spPr>
        <a:ln>
          <a:solidFill>
            <a:srgbClr val="0F9ED5"/>
          </a:solidFill>
        </a:ln>
      </dgm:spPr>
      <dgm:t>
        <a:bodyPr/>
        <a:lstStyle/>
        <a:p>
          <a:r>
            <a:rPr lang="en-US" dirty="0"/>
            <a:t>Be experienced</a:t>
          </a:r>
        </a:p>
      </dgm:t>
    </dgm:pt>
    <dgm:pt modelId="{0B50E98B-04C1-4312-B623-344DB38163D6}" type="parTrans" cxnId="{928D3974-CFF5-4D1E-83AE-DB7F31100F78}">
      <dgm:prSet/>
      <dgm:spPr/>
      <dgm:t>
        <a:bodyPr/>
        <a:lstStyle/>
        <a:p>
          <a:endParaRPr lang="en-US"/>
        </a:p>
      </dgm:t>
    </dgm:pt>
    <dgm:pt modelId="{0FE9B5BA-06C2-49C5-B56F-41127B3FBACC}" type="sibTrans" cxnId="{928D3974-CFF5-4D1E-83AE-DB7F31100F78}">
      <dgm:prSet/>
      <dgm:spPr/>
      <dgm:t>
        <a:bodyPr/>
        <a:lstStyle/>
        <a:p>
          <a:endParaRPr lang="en-US"/>
        </a:p>
      </dgm:t>
    </dgm:pt>
    <dgm:pt modelId="{617E5521-EB2D-40FA-96E8-828CB2AD6DFA}">
      <dgm:prSet phldrT="[Text]"/>
      <dgm:spPr/>
      <dgm:t>
        <a:bodyPr/>
        <a:lstStyle/>
        <a:p>
          <a:r>
            <a:rPr lang="en-US" dirty="0"/>
            <a:t>Follow the route or alternate</a:t>
          </a:r>
        </a:p>
      </dgm:t>
    </dgm:pt>
    <dgm:pt modelId="{C02054BE-9E82-4FA3-80C6-F5D62C358526}" type="parTrans" cxnId="{79B18F0C-17D2-41E4-80CB-CC0834B0B50D}">
      <dgm:prSet/>
      <dgm:spPr/>
      <dgm:t>
        <a:bodyPr/>
        <a:lstStyle/>
        <a:p>
          <a:endParaRPr lang="en-US"/>
        </a:p>
      </dgm:t>
    </dgm:pt>
    <dgm:pt modelId="{89AED70A-BFD3-442C-BB23-A0C6F1054B80}" type="sibTrans" cxnId="{79B18F0C-17D2-41E4-80CB-CC0834B0B50D}">
      <dgm:prSet/>
      <dgm:spPr/>
      <dgm:t>
        <a:bodyPr/>
        <a:lstStyle/>
        <a:p>
          <a:endParaRPr lang="en-US"/>
        </a:p>
      </dgm:t>
    </dgm:pt>
    <dgm:pt modelId="{34A5A1B3-0D11-452E-A841-00A540EDBA85}">
      <dgm:prSet phldrT="[Text]"/>
      <dgm:spPr/>
      <dgm:t>
        <a:bodyPr/>
        <a:lstStyle/>
        <a:p>
          <a:r>
            <a:rPr lang="en-US" dirty="0"/>
            <a:t>Follow the plan</a:t>
          </a:r>
        </a:p>
      </dgm:t>
    </dgm:pt>
    <dgm:pt modelId="{FC6A174C-FA4C-494F-829F-F3B9AAE8557A}" type="parTrans" cxnId="{548050A6-103E-4004-8838-37E0CD540148}">
      <dgm:prSet/>
      <dgm:spPr/>
      <dgm:t>
        <a:bodyPr/>
        <a:lstStyle/>
        <a:p>
          <a:endParaRPr lang="en-US"/>
        </a:p>
      </dgm:t>
    </dgm:pt>
    <dgm:pt modelId="{4B36C428-C0B7-47C2-B327-DB0FB6405202}" type="sibTrans" cxnId="{548050A6-103E-4004-8838-37E0CD540148}">
      <dgm:prSet/>
      <dgm:spPr/>
      <dgm:t>
        <a:bodyPr/>
        <a:lstStyle/>
        <a:p>
          <a:endParaRPr lang="en-US"/>
        </a:p>
      </dgm:t>
    </dgm:pt>
    <dgm:pt modelId="{D2546AB2-0948-4974-9E7A-60E0F216587A}">
      <dgm:prSet phldrT="[Text]"/>
      <dgm:spPr/>
      <dgm:t>
        <a:bodyPr/>
        <a:lstStyle/>
        <a:p>
          <a:r>
            <a:rPr lang="en-US" dirty="0"/>
            <a:t>Maintains the tone and speed</a:t>
          </a:r>
        </a:p>
      </dgm:t>
    </dgm:pt>
    <dgm:pt modelId="{5E41470C-D33B-45DC-B7E4-A3ADA2F35974}" type="parTrans" cxnId="{265F2C29-543B-4039-B705-32759AEC3C6F}">
      <dgm:prSet/>
      <dgm:spPr/>
      <dgm:t>
        <a:bodyPr/>
        <a:lstStyle/>
        <a:p>
          <a:endParaRPr lang="en-US"/>
        </a:p>
      </dgm:t>
    </dgm:pt>
    <dgm:pt modelId="{8326DA2D-2A86-48AF-BFEE-E85722668012}" type="sibTrans" cxnId="{265F2C29-543B-4039-B705-32759AEC3C6F}">
      <dgm:prSet/>
      <dgm:spPr/>
      <dgm:t>
        <a:bodyPr/>
        <a:lstStyle/>
        <a:p>
          <a:endParaRPr lang="en-US"/>
        </a:p>
      </dgm:t>
    </dgm:pt>
    <dgm:pt modelId="{75C42F8C-2C5E-4777-8318-F2A513FEA945}">
      <dgm:prSet phldrT="[Text]"/>
      <dgm:spPr/>
      <dgm:t>
        <a:bodyPr/>
        <a:lstStyle/>
        <a:p>
          <a:r>
            <a:rPr lang="en-US" dirty="0"/>
            <a:t>Identifies hazards, traffic, weather, etc.</a:t>
          </a:r>
        </a:p>
      </dgm:t>
    </dgm:pt>
    <dgm:pt modelId="{0565C16B-2906-4C07-9881-22DCC957CC55}" type="parTrans" cxnId="{9A8C97D0-9834-498F-A590-068350EE9744}">
      <dgm:prSet/>
      <dgm:spPr/>
      <dgm:t>
        <a:bodyPr/>
        <a:lstStyle/>
        <a:p>
          <a:endParaRPr lang="en-US"/>
        </a:p>
      </dgm:t>
    </dgm:pt>
    <dgm:pt modelId="{77E1B0C1-3186-4A06-9CB7-0C3543F18753}" type="sibTrans" cxnId="{9A8C97D0-9834-498F-A590-068350EE9744}">
      <dgm:prSet/>
      <dgm:spPr/>
      <dgm:t>
        <a:bodyPr/>
        <a:lstStyle/>
        <a:p>
          <a:endParaRPr lang="en-US"/>
        </a:p>
      </dgm:t>
    </dgm:pt>
    <dgm:pt modelId="{3E43CA30-4F73-40F2-A50A-BA394376A1CA}">
      <dgm:prSet phldrT="[Text]"/>
      <dgm:spPr/>
      <dgm:t>
        <a:bodyPr/>
        <a:lstStyle/>
        <a:p>
          <a:r>
            <a:rPr lang="en-US" dirty="0"/>
            <a:t>Communicates changes early</a:t>
          </a:r>
        </a:p>
      </dgm:t>
    </dgm:pt>
    <dgm:pt modelId="{FF31A49A-D8AD-4024-BB2E-299BFFD357D8}" type="parTrans" cxnId="{6543D8A9-90ED-4FE9-B2D2-E91BB8634DC5}">
      <dgm:prSet/>
      <dgm:spPr/>
      <dgm:t>
        <a:bodyPr/>
        <a:lstStyle/>
        <a:p>
          <a:endParaRPr lang="en-US"/>
        </a:p>
      </dgm:t>
    </dgm:pt>
    <dgm:pt modelId="{C5C64BBF-D4A3-4E6D-B1C2-9D16EEAE267B}" type="sibTrans" cxnId="{6543D8A9-90ED-4FE9-B2D2-E91BB8634DC5}">
      <dgm:prSet/>
      <dgm:spPr/>
      <dgm:t>
        <a:bodyPr/>
        <a:lstStyle/>
        <a:p>
          <a:endParaRPr lang="en-US"/>
        </a:p>
      </dgm:t>
    </dgm:pt>
    <dgm:pt modelId="{B80255A2-A981-4086-AAA2-2C5730C75463}">
      <dgm:prSet phldrT="[Text]"/>
      <dgm:spPr/>
      <dgm:t>
        <a:bodyPr/>
        <a:lstStyle/>
        <a:p>
          <a:r>
            <a:rPr lang="en-US" dirty="0"/>
            <a:t>Listens to team members</a:t>
          </a:r>
        </a:p>
      </dgm:t>
    </dgm:pt>
    <dgm:pt modelId="{F14EFB6C-EF07-41C9-8CC4-85EDB8F16CDD}" type="parTrans" cxnId="{3568C82F-072A-4F4A-81E7-279C9599EF86}">
      <dgm:prSet/>
      <dgm:spPr/>
      <dgm:t>
        <a:bodyPr/>
        <a:lstStyle/>
        <a:p>
          <a:endParaRPr lang="en-US"/>
        </a:p>
      </dgm:t>
    </dgm:pt>
    <dgm:pt modelId="{E09CEB5E-3D43-4CAE-83D4-B9629DC71472}" type="sibTrans" cxnId="{3568C82F-072A-4F4A-81E7-279C9599EF86}">
      <dgm:prSet/>
      <dgm:spPr/>
      <dgm:t>
        <a:bodyPr/>
        <a:lstStyle/>
        <a:p>
          <a:endParaRPr lang="en-US"/>
        </a:p>
      </dgm:t>
    </dgm:pt>
    <dgm:pt modelId="{3F7A9BAC-34A2-407F-B0DF-C7450EA17C38}">
      <dgm:prSet phldrT="[Text]"/>
      <dgm:spPr>
        <a:ln>
          <a:solidFill>
            <a:srgbClr val="0F9ED5"/>
          </a:solidFill>
        </a:ln>
      </dgm:spPr>
      <dgm:t>
        <a:bodyPr/>
        <a:lstStyle/>
        <a:p>
          <a:r>
            <a:rPr lang="en-US" dirty="0"/>
            <a:t>Maintains ride etiquette</a:t>
          </a:r>
        </a:p>
      </dgm:t>
    </dgm:pt>
    <dgm:pt modelId="{0CDC7581-A2F3-4262-B9B3-B451C43F7D45}" type="parTrans" cxnId="{4B1DD543-D001-4FE4-81D6-4CFFFF8B6D3C}">
      <dgm:prSet/>
      <dgm:spPr/>
      <dgm:t>
        <a:bodyPr/>
        <a:lstStyle/>
        <a:p>
          <a:endParaRPr lang="en-US"/>
        </a:p>
      </dgm:t>
    </dgm:pt>
    <dgm:pt modelId="{225654AD-3DB0-4452-AFA4-7D90D6BFAA60}" type="sibTrans" cxnId="{4B1DD543-D001-4FE4-81D6-4CFFFF8B6D3C}">
      <dgm:prSet/>
      <dgm:spPr/>
      <dgm:t>
        <a:bodyPr/>
        <a:lstStyle/>
        <a:p>
          <a:endParaRPr lang="en-US"/>
        </a:p>
      </dgm:t>
    </dgm:pt>
    <dgm:pt modelId="{E81D35C8-0EB1-4EA0-A190-54D98BD018E1}">
      <dgm:prSet phldrT="[Text]"/>
      <dgm:spPr>
        <a:ln>
          <a:solidFill>
            <a:srgbClr val="0F9ED5"/>
          </a:solidFill>
        </a:ln>
      </dgm:spPr>
      <dgm:t>
        <a:bodyPr/>
        <a:lstStyle/>
        <a:p>
          <a:r>
            <a:rPr lang="en-US" dirty="0"/>
            <a:t>Secures lanes for the team</a:t>
          </a:r>
        </a:p>
      </dgm:t>
    </dgm:pt>
    <dgm:pt modelId="{ADFCE1B2-10E5-45E5-94DF-7FE76E6F23B1}" type="parTrans" cxnId="{31012FD3-9A6B-4263-A574-DE46C8D140EC}">
      <dgm:prSet/>
      <dgm:spPr/>
      <dgm:t>
        <a:bodyPr/>
        <a:lstStyle/>
        <a:p>
          <a:endParaRPr lang="en-US"/>
        </a:p>
      </dgm:t>
    </dgm:pt>
    <dgm:pt modelId="{7B5C75C5-9A01-470B-B667-729092D10B7A}" type="sibTrans" cxnId="{31012FD3-9A6B-4263-A574-DE46C8D140EC}">
      <dgm:prSet/>
      <dgm:spPr/>
      <dgm:t>
        <a:bodyPr/>
        <a:lstStyle/>
        <a:p>
          <a:endParaRPr lang="en-US"/>
        </a:p>
      </dgm:t>
    </dgm:pt>
    <dgm:pt modelId="{30D3E5D9-5E57-42C5-AB89-B874DA276BD8}">
      <dgm:prSet phldrT="[Text]"/>
      <dgm:spPr>
        <a:ln>
          <a:solidFill>
            <a:srgbClr val="0F9ED5"/>
          </a:solidFill>
        </a:ln>
      </dgm:spPr>
      <dgm:t>
        <a:bodyPr/>
        <a:lstStyle/>
        <a:p>
          <a:r>
            <a:rPr lang="en-US" dirty="0"/>
            <a:t>Leaves formation to aid team members</a:t>
          </a:r>
        </a:p>
      </dgm:t>
    </dgm:pt>
    <dgm:pt modelId="{E7BCA4B2-8EB7-4937-8B32-1B6189B4C0C0}" type="parTrans" cxnId="{C0D6B22E-9C6D-407F-834C-455F57B54EC4}">
      <dgm:prSet/>
      <dgm:spPr/>
      <dgm:t>
        <a:bodyPr/>
        <a:lstStyle/>
        <a:p>
          <a:endParaRPr lang="en-US"/>
        </a:p>
      </dgm:t>
    </dgm:pt>
    <dgm:pt modelId="{4A67BC47-6AF2-405B-8B8B-DDE317F1819A}" type="sibTrans" cxnId="{C0D6B22E-9C6D-407F-834C-455F57B54EC4}">
      <dgm:prSet/>
      <dgm:spPr/>
      <dgm:t>
        <a:bodyPr/>
        <a:lstStyle/>
        <a:p>
          <a:endParaRPr lang="en-US"/>
        </a:p>
      </dgm:t>
    </dgm:pt>
    <dgm:pt modelId="{48A6A36E-EDA5-411B-BBFB-3ADB986C3CA2}">
      <dgm:prSet phldrT="[Text]"/>
      <dgm:spPr>
        <a:ln>
          <a:solidFill>
            <a:srgbClr val="0F9ED5"/>
          </a:solidFill>
        </a:ln>
      </dgm:spPr>
      <dgm:t>
        <a:bodyPr/>
        <a:lstStyle/>
        <a:p>
          <a:r>
            <a:rPr lang="en-US" dirty="0"/>
            <a:t>Prevents drifting</a:t>
          </a:r>
        </a:p>
      </dgm:t>
    </dgm:pt>
    <dgm:pt modelId="{4401B011-096E-41AF-8761-A23B8BA72EE8}" type="parTrans" cxnId="{58A9A97A-2DE6-4D2F-9B45-F60DB8C4A04F}">
      <dgm:prSet/>
      <dgm:spPr/>
      <dgm:t>
        <a:bodyPr/>
        <a:lstStyle/>
        <a:p>
          <a:endParaRPr lang="en-US"/>
        </a:p>
      </dgm:t>
    </dgm:pt>
    <dgm:pt modelId="{A9247A86-FB23-4905-9318-4F9995F30F6E}" type="sibTrans" cxnId="{58A9A97A-2DE6-4D2F-9B45-F60DB8C4A04F}">
      <dgm:prSet/>
      <dgm:spPr/>
      <dgm:t>
        <a:bodyPr/>
        <a:lstStyle/>
        <a:p>
          <a:endParaRPr lang="en-US"/>
        </a:p>
      </dgm:t>
    </dgm:pt>
    <dgm:pt modelId="{856450BF-6E48-4D70-B804-5FD24CF2CCB8}">
      <dgm:prSet phldrT="[Text]"/>
      <dgm:spPr>
        <a:ln>
          <a:solidFill>
            <a:srgbClr val="0F9ED5"/>
          </a:solidFill>
        </a:ln>
      </dgm:spPr>
      <dgm:t>
        <a:bodyPr/>
        <a:lstStyle/>
        <a:p>
          <a:r>
            <a:rPr lang="en-US" dirty="0"/>
            <a:t>Keeps lead informed</a:t>
          </a:r>
        </a:p>
      </dgm:t>
    </dgm:pt>
    <dgm:pt modelId="{A9DC2E24-CEA7-4BCA-A168-8AC585804CA6}" type="parTrans" cxnId="{6D45AE03-0376-4FED-9DE2-808943932047}">
      <dgm:prSet/>
      <dgm:spPr/>
      <dgm:t>
        <a:bodyPr/>
        <a:lstStyle/>
        <a:p>
          <a:endParaRPr lang="en-US"/>
        </a:p>
      </dgm:t>
    </dgm:pt>
    <dgm:pt modelId="{C91B8F95-8D3E-40E4-B878-2C850CF1CBA4}" type="sibTrans" cxnId="{6D45AE03-0376-4FED-9DE2-808943932047}">
      <dgm:prSet/>
      <dgm:spPr/>
      <dgm:t>
        <a:bodyPr/>
        <a:lstStyle/>
        <a:p>
          <a:endParaRPr lang="en-US"/>
        </a:p>
      </dgm:t>
    </dgm:pt>
    <dgm:pt modelId="{5EA10C43-DE05-4ED5-9573-D7A698ABC7F0}" type="pres">
      <dgm:prSet presAssocID="{48423C85-37D3-4FCD-8724-B3876C5DFC00}" presName="linear" presStyleCnt="0">
        <dgm:presLayoutVars>
          <dgm:dir/>
          <dgm:animLvl val="lvl"/>
          <dgm:resizeHandles val="exact"/>
        </dgm:presLayoutVars>
      </dgm:prSet>
      <dgm:spPr/>
    </dgm:pt>
    <dgm:pt modelId="{0B410196-FD37-4A09-A799-6E3D11CEDE59}" type="pres">
      <dgm:prSet presAssocID="{5F7163AD-EDAD-4596-87E1-F8ED3047BA54}" presName="parentLin" presStyleCnt="0"/>
      <dgm:spPr/>
    </dgm:pt>
    <dgm:pt modelId="{B1F2C32D-3BB8-4A9F-BF6C-68FEECE95630}" type="pres">
      <dgm:prSet presAssocID="{5F7163AD-EDAD-4596-87E1-F8ED3047BA54}" presName="parentLeftMargin" presStyleLbl="node1" presStyleIdx="0" presStyleCnt="2"/>
      <dgm:spPr/>
    </dgm:pt>
    <dgm:pt modelId="{6D1AEE0C-A0E3-484D-9230-7671B0AF2E94}" type="pres">
      <dgm:prSet presAssocID="{5F7163AD-EDAD-4596-87E1-F8ED3047BA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317E6C-A964-4615-839B-DED6B08DC5DE}" type="pres">
      <dgm:prSet presAssocID="{5F7163AD-EDAD-4596-87E1-F8ED3047BA54}" presName="negativeSpace" presStyleCnt="0"/>
      <dgm:spPr/>
    </dgm:pt>
    <dgm:pt modelId="{B5C6DD1A-3A47-4D28-89A5-78EDB65CC975}" type="pres">
      <dgm:prSet presAssocID="{5F7163AD-EDAD-4596-87E1-F8ED3047BA54}" presName="childText" presStyleLbl="conFgAcc1" presStyleIdx="0" presStyleCnt="2">
        <dgm:presLayoutVars>
          <dgm:bulletEnabled val="1"/>
        </dgm:presLayoutVars>
      </dgm:prSet>
      <dgm:spPr/>
    </dgm:pt>
    <dgm:pt modelId="{FB9D1EA4-4A41-40B6-AA44-232D22BEF8CA}" type="pres">
      <dgm:prSet presAssocID="{6974D74B-5746-4E55-A7FB-7C322016D88A}" presName="spaceBetweenRectangles" presStyleCnt="0"/>
      <dgm:spPr/>
    </dgm:pt>
    <dgm:pt modelId="{C7CAD592-FDD4-4CEC-8815-B6379FF73ECF}" type="pres">
      <dgm:prSet presAssocID="{8AA68F82-B8F1-4671-8FBF-8638214D01F7}" presName="parentLin" presStyleCnt="0"/>
      <dgm:spPr/>
    </dgm:pt>
    <dgm:pt modelId="{8EEB21F1-2DEC-4B37-9EDF-28B681C6010E}" type="pres">
      <dgm:prSet presAssocID="{8AA68F82-B8F1-4671-8FBF-8638214D01F7}" presName="parentLeftMargin" presStyleLbl="node1" presStyleIdx="0" presStyleCnt="2"/>
      <dgm:spPr/>
    </dgm:pt>
    <dgm:pt modelId="{B24AE795-DCCE-4BE6-981A-13987612BF0E}" type="pres">
      <dgm:prSet presAssocID="{8AA68F82-B8F1-4671-8FBF-8638214D01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B71263-902A-41F4-A27C-95EB96AD4DE4}" type="pres">
      <dgm:prSet presAssocID="{8AA68F82-B8F1-4671-8FBF-8638214D01F7}" presName="negativeSpace" presStyleCnt="0"/>
      <dgm:spPr/>
    </dgm:pt>
    <dgm:pt modelId="{A12B6AF4-3A9A-4407-BCEB-F14DE3E47F90}" type="pres">
      <dgm:prSet presAssocID="{8AA68F82-B8F1-4671-8FBF-8638214D01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D45AE03-0376-4FED-9DE2-808943932047}" srcId="{8AA68F82-B8F1-4671-8FBF-8638214D01F7}" destId="{856450BF-6E48-4D70-B804-5FD24CF2CCB8}" srcOrd="1" destOrd="0" parTransId="{A9DC2E24-CEA7-4BCA-A168-8AC585804CA6}" sibTransId="{C91B8F95-8D3E-40E4-B878-2C850CF1CBA4}"/>
    <dgm:cxn modelId="{79B18F0C-17D2-41E4-80CB-CC0834B0B50D}" srcId="{5F7163AD-EDAD-4596-87E1-F8ED3047BA54}" destId="{617E5521-EB2D-40FA-96E8-828CB2AD6DFA}" srcOrd="2" destOrd="0" parTransId="{C02054BE-9E82-4FA3-80C6-F5D62C358526}" sibTransId="{89AED70A-BFD3-442C-BB23-A0C6F1054B80}"/>
    <dgm:cxn modelId="{1052D60C-27E1-4F77-9214-2D546AEC93F4}" type="presOf" srcId="{5F7163AD-EDAD-4596-87E1-F8ED3047BA54}" destId="{6D1AEE0C-A0E3-484D-9230-7671B0AF2E94}" srcOrd="1" destOrd="0" presId="urn:microsoft.com/office/officeart/2005/8/layout/list1"/>
    <dgm:cxn modelId="{D3104A15-198C-422D-BD15-3905C3530314}" srcId="{48423C85-37D3-4FCD-8724-B3876C5DFC00}" destId="{5F7163AD-EDAD-4596-87E1-F8ED3047BA54}" srcOrd="0" destOrd="0" parTransId="{3F558A4A-2CF4-4C4A-91CF-F762A7684444}" sibTransId="{6974D74B-5746-4E55-A7FB-7C322016D88A}"/>
    <dgm:cxn modelId="{E848921C-9FB3-4D1F-95EB-BBD0307F8D8A}" type="presOf" srcId="{856450BF-6E48-4D70-B804-5FD24CF2CCB8}" destId="{A12B6AF4-3A9A-4407-BCEB-F14DE3E47F90}" srcOrd="0" destOrd="1" presId="urn:microsoft.com/office/officeart/2005/8/layout/list1"/>
    <dgm:cxn modelId="{265F2C29-543B-4039-B705-32759AEC3C6F}" srcId="{5F7163AD-EDAD-4596-87E1-F8ED3047BA54}" destId="{D2546AB2-0948-4974-9E7A-60E0F216587A}" srcOrd="4" destOrd="0" parTransId="{5E41470C-D33B-45DC-B7E4-A3ADA2F35974}" sibTransId="{8326DA2D-2A86-48AF-BFEE-E85722668012}"/>
    <dgm:cxn modelId="{C0D6B22E-9C6D-407F-834C-455F57B54EC4}" srcId="{8AA68F82-B8F1-4671-8FBF-8638214D01F7}" destId="{30D3E5D9-5E57-42C5-AB89-B874DA276BD8}" srcOrd="5" destOrd="0" parTransId="{E7BCA4B2-8EB7-4937-8B32-1B6189B4C0C0}" sibTransId="{4A67BC47-6AF2-405B-8B8B-DDE317F1819A}"/>
    <dgm:cxn modelId="{3568C82F-072A-4F4A-81E7-279C9599EF86}" srcId="{5F7163AD-EDAD-4596-87E1-F8ED3047BA54}" destId="{B80255A2-A981-4086-AAA2-2C5730C75463}" srcOrd="7" destOrd="0" parTransId="{F14EFB6C-EF07-41C9-8CC4-85EDB8F16CDD}" sibTransId="{E09CEB5E-3D43-4CAE-83D4-B9629DC71472}"/>
    <dgm:cxn modelId="{044CF030-2991-4CD9-80B9-E84B6E36A7D0}" type="presOf" srcId="{D2546AB2-0948-4974-9E7A-60E0F216587A}" destId="{B5C6DD1A-3A47-4D28-89A5-78EDB65CC975}" srcOrd="0" destOrd="4" presId="urn:microsoft.com/office/officeart/2005/8/layout/list1"/>
    <dgm:cxn modelId="{8A9D8F33-6DD0-4EFA-9F65-ABC362E3220B}" srcId="{48423C85-37D3-4FCD-8724-B3876C5DFC00}" destId="{8AA68F82-B8F1-4671-8FBF-8638214D01F7}" srcOrd="1" destOrd="0" parTransId="{5683B1F1-87A2-41A3-8B7E-D4088182DAC4}" sibTransId="{F8238051-1EAC-43C1-9591-FFC39D2A9F24}"/>
    <dgm:cxn modelId="{28583F36-0658-4823-9AB8-393EFA236C93}" type="presOf" srcId="{B80255A2-A981-4086-AAA2-2C5730C75463}" destId="{B5C6DD1A-3A47-4D28-89A5-78EDB65CC975}" srcOrd="0" destOrd="7" presId="urn:microsoft.com/office/officeart/2005/8/layout/list1"/>
    <dgm:cxn modelId="{C5607740-4F87-45ED-8B43-ED7CEF84CBBE}" type="presOf" srcId="{3F76964F-2702-43C6-9B36-FE6963498D93}" destId="{B5C6DD1A-3A47-4D28-89A5-78EDB65CC975}" srcOrd="0" destOrd="0" presId="urn:microsoft.com/office/officeart/2005/8/layout/list1"/>
    <dgm:cxn modelId="{4B1DD543-D001-4FE4-81D6-4CFFFF8B6D3C}" srcId="{8AA68F82-B8F1-4671-8FBF-8638214D01F7}" destId="{3F7A9BAC-34A2-407F-B0DF-C7450EA17C38}" srcOrd="2" destOrd="0" parTransId="{0CDC7581-A2F3-4262-B9B3-B451C43F7D45}" sibTransId="{225654AD-3DB0-4452-AFA4-7D90D6BFAA60}"/>
    <dgm:cxn modelId="{B4A0B069-4813-4229-82A7-82252D267840}" srcId="{5F7163AD-EDAD-4596-87E1-F8ED3047BA54}" destId="{3F76964F-2702-43C6-9B36-FE6963498D93}" srcOrd="0" destOrd="0" parTransId="{07B429C2-2BC9-4D01-BEA1-DE9B243B9389}" sibTransId="{F071CC9B-D8B4-4D80-B104-E129DC58A48B}"/>
    <dgm:cxn modelId="{28D57A6C-1F8F-4456-B34A-D12A5AB29456}" type="presOf" srcId="{45A775C2-21E6-4374-9D39-EBB4C3FE8696}" destId="{A12B6AF4-3A9A-4407-BCEB-F14DE3E47F90}" srcOrd="0" destOrd="0" presId="urn:microsoft.com/office/officeart/2005/8/layout/list1"/>
    <dgm:cxn modelId="{320F276E-5AD9-482B-963E-C38AAE5C8A58}" type="presOf" srcId="{48423C85-37D3-4FCD-8724-B3876C5DFC00}" destId="{5EA10C43-DE05-4ED5-9573-D7A698ABC7F0}" srcOrd="0" destOrd="0" presId="urn:microsoft.com/office/officeart/2005/8/layout/list1"/>
    <dgm:cxn modelId="{928D3974-CFF5-4D1E-83AE-DB7F31100F78}" srcId="{8AA68F82-B8F1-4671-8FBF-8638214D01F7}" destId="{45A775C2-21E6-4374-9D39-EBB4C3FE8696}" srcOrd="0" destOrd="0" parTransId="{0B50E98B-04C1-4312-B623-344DB38163D6}" sibTransId="{0FE9B5BA-06C2-49C5-B56F-41127B3FBACC}"/>
    <dgm:cxn modelId="{DF9E1C58-7E3E-4DF3-9C99-627676A6CE88}" type="presOf" srcId="{E81D35C8-0EB1-4EA0-A190-54D98BD018E1}" destId="{A12B6AF4-3A9A-4407-BCEB-F14DE3E47F90}" srcOrd="0" destOrd="4" presId="urn:microsoft.com/office/officeart/2005/8/layout/list1"/>
    <dgm:cxn modelId="{58A9A97A-2DE6-4D2F-9B45-F60DB8C4A04F}" srcId="{8AA68F82-B8F1-4671-8FBF-8638214D01F7}" destId="{48A6A36E-EDA5-411B-BBFB-3ADB986C3CA2}" srcOrd="3" destOrd="0" parTransId="{4401B011-096E-41AF-8761-A23B8BA72EE8}" sibTransId="{A9247A86-FB23-4905-9318-4F9995F30F6E}"/>
    <dgm:cxn modelId="{4E8D5780-D20D-42D4-97AB-95258F692587}" type="presOf" srcId="{617E5521-EB2D-40FA-96E8-828CB2AD6DFA}" destId="{B5C6DD1A-3A47-4D28-89A5-78EDB65CC975}" srcOrd="0" destOrd="2" presId="urn:microsoft.com/office/officeart/2005/8/layout/list1"/>
    <dgm:cxn modelId="{9075A582-4FB5-4114-8B7C-8DE4BAA3324F}" type="presOf" srcId="{8AA68F82-B8F1-4671-8FBF-8638214D01F7}" destId="{8EEB21F1-2DEC-4B37-9EDF-28B681C6010E}" srcOrd="0" destOrd="0" presId="urn:microsoft.com/office/officeart/2005/8/layout/list1"/>
    <dgm:cxn modelId="{5EE4EC89-03EA-4ACB-82CF-34100EA93AF3}" srcId="{5F7163AD-EDAD-4596-87E1-F8ED3047BA54}" destId="{241AF739-1846-47B6-B6B0-F78A3B555383}" srcOrd="1" destOrd="0" parTransId="{ABE584D6-58E7-4978-9404-71A2B4DC334E}" sibTransId="{9501993A-3536-46E3-863B-2CB964A61FD9}"/>
    <dgm:cxn modelId="{2E2044A0-D59E-4756-87DC-563A2865382A}" type="presOf" srcId="{30D3E5D9-5E57-42C5-AB89-B874DA276BD8}" destId="{A12B6AF4-3A9A-4407-BCEB-F14DE3E47F90}" srcOrd="0" destOrd="5" presId="urn:microsoft.com/office/officeart/2005/8/layout/list1"/>
    <dgm:cxn modelId="{331A41A5-D870-4C80-8043-AF3DB125DE86}" type="presOf" srcId="{3E43CA30-4F73-40F2-A50A-BA394376A1CA}" destId="{B5C6DD1A-3A47-4D28-89A5-78EDB65CC975}" srcOrd="0" destOrd="6" presId="urn:microsoft.com/office/officeart/2005/8/layout/list1"/>
    <dgm:cxn modelId="{548050A6-103E-4004-8838-37E0CD540148}" srcId="{5F7163AD-EDAD-4596-87E1-F8ED3047BA54}" destId="{34A5A1B3-0D11-452E-A841-00A540EDBA85}" srcOrd="3" destOrd="0" parTransId="{FC6A174C-FA4C-494F-829F-F3B9AAE8557A}" sibTransId="{4B36C428-C0B7-47C2-B327-DB0FB6405202}"/>
    <dgm:cxn modelId="{ADAD0EA9-0C8A-47B3-8D33-C8A9B47BC588}" type="presOf" srcId="{75C42F8C-2C5E-4777-8318-F2A513FEA945}" destId="{B5C6DD1A-3A47-4D28-89A5-78EDB65CC975}" srcOrd="0" destOrd="5" presId="urn:microsoft.com/office/officeart/2005/8/layout/list1"/>
    <dgm:cxn modelId="{9CC187A9-B5DC-47D9-9747-93CA26E3AEC6}" type="presOf" srcId="{34A5A1B3-0D11-452E-A841-00A540EDBA85}" destId="{B5C6DD1A-3A47-4D28-89A5-78EDB65CC975}" srcOrd="0" destOrd="3" presId="urn:microsoft.com/office/officeart/2005/8/layout/list1"/>
    <dgm:cxn modelId="{6543D8A9-90ED-4FE9-B2D2-E91BB8634DC5}" srcId="{5F7163AD-EDAD-4596-87E1-F8ED3047BA54}" destId="{3E43CA30-4F73-40F2-A50A-BA394376A1CA}" srcOrd="6" destOrd="0" parTransId="{FF31A49A-D8AD-4024-BB2E-299BFFD357D8}" sibTransId="{C5C64BBF-D4A3-4E6D-B1C2-9D16EEAE267B}"/>
    <dgm:cxn modelId="{DC4A26B3-136F-470D-A2AB-DA18458DF87F}" type="presOf" srcId="{241AF739-1846-47B6-B6B0-F78A3B555383}" destId="{B5C6DD1A-3A47-4D28-89A5-78EDB65CC975}" srcOrd="0" destOrd="1" presId="urn:microsoft.com/office/officeart/2005/8/layout/list1"/>
    <dgm:cxn modelId="{E47BDEB7-67EF-4200-80BA-E9E013F95AC4}" type="presOf" srcId="{8AA68F82-B8F1-4671-8FBF-8638214D01F7}" destId="{B24AE795-DCCE-4BE6-981A-13987612BF0E}" srcOrd="1" destOrd="0" presId="urn:microsoft.com/office/officeart/2005/8/layout/list1"/>
    <dgm:cxn modelId="{9A8C97D0-9834-498F-A590-068350EE9744}" srcId="{5F7163AD-EDAD-4596-87E1-F8ED3047BA54}" destId="{75C42F8C-2C5E-4777-8318-F2A513FEA945}" srcOrd="5" destOrd="0" parTransId="{0565C16B-2906-4C07-9881-22DCC957CC55}" sibTransId="{77E1B0C1-3186-4A06-9CB7-0C3543F18753}"/>
    <dgm:cxn modelId="{31012FD3-9A6B-4263-A574-DE46C8D140EC}" srcId="{8AA68F82-B8F1-4671-8FBF-8638214D01F7}" destId="{E81D35C8-0EB1-4EA0-A190-54D98BD018E1}" srcOrd="4" destOrd="0" parTransId="{ADFCE1B2-10E5-45E5-94DF-7FE76E6F23B1}" sibTransId="{7B5C75C5-9A01-470B-B667-729092D10B7A}"/>
    <dgm:cxn modelId="{DD334FDA-861F-461E-B9B5-26B2E9D35AEF}" type="presOf" srcId="{5F7163AD-EDAD-4596-87E1-F8ED3047BA54}" destId="{B1F2C32D-3BB8-4A9F-BF6C-68FEECE95630}" srcOrd="0" destOrd="0" presId="urn:microsoft.com/office/officeart/2005/8/layout/list1"/>
    <dgm:cxn modelId="{78591EE0-0B26-47A9-9EC3-EDB9CCAF954A}" type="presOf" srcId="{48A6A36E-EDA5-411B-BBFB-3ADB986C3CA2}" destId="{A12B6AF4-3A9A-4407-BCEB-F14DE3E47F90}" srcOrd="0" destOrd="3" presId="urn:microsoft.com/office/officeart/2005/8/layout/list1"/>
    <dgm:cxn modelId="{8A1445E6-BD74-4EB1-9B58-FEC003D75AA1}" type="presOf" srcId="{3F7A9BAC-34A2-407F-B0DF-C7450EA17C38}" destId="{A12B6AF4-3A9A-4407-BCEB-F14DE3E47F90}" srcOrd="0" destOrd="2" presId="urn:microsoft.com/office/officeart/2005/8/layout/list1"/>
    <dgm:cxn modelId="{A48F7C3E-9A94-40C7-BEFE-F8C791E8F7B1}" type="presParOf" srcId="{5EA10C43-DE05-4ED5-9573-D7A698ABC7F0}" destId="{0B410196-FD37-4A09-A799-6E3D11CEDE59}" srcOrd="0" destOrd="0" presId="urn:microsoft.com/office/officeart/2005/8/layout/list1"/>
    <dgm:cxn modelId="{C692C934-A555-4219-8499-7D92BCC76D56}" type="presParOf" srcId="{0B410196-FD37-4A09-A799-6E3D11CEDE59}" destId="{B1F2C32D-3BB8-4A9F-BF6C-68FEECE95630}" srcOrd="0" destOrd="0" presId="urn:microsoft.com/office/officeart/2005/8/layout/list1"/>
    <dgm:cxn modelId="{78364E25-6F52-47F9-BB71-EC962E75DDC8}" type="presParOf" srcId="{0B410196-FD37-4A09-A799-6E3D11CEDE59}" destId="{6D1AEE0C-A0E3-484D-9230-7671B0AF2E94}" srcOrd="1" destOrd="0" presId="urn:microsoft.com/office/officeart/2005/8/layout/list1"/>
    <dgm:cxn modelId="{F53F617F-DF68-4751-A03C-2A524C75E0D1}" type="presParOf" srcId="{5EA10C43-DE05-4ED5-9573-D7A698ABC7F0}" destId="{86317E6C-A964-4615-839B-DED6B08DC5DE}" srcOrd="1" destOrd="0" presId="urn:microsoft.com/office/officeart/2005/8/layout/list1"/>
    <dgm:cxn modelId="{1138A82B-9E30-47E2-A3B1-6822AFA6B1BE}" type="presParOf" srcId="{5EA10C43-DE05-4ED5-9573-D7A698ABC7F0}" destId="{B5C6DD1A-3A47-4D28-89A5-78EDB65CC975}" srcOrd="2" destOrd="0" presId="urn:microsoft.com/office/officeart/2005/8/layout/list1"/>
    <dgm:cxn modelId="{42A2813A-790C-47FB-B92E-37732E7F7815}" type="presParOf" srcId="{5EA10C43-DE05-4ED5-9573-D7A698ABC7F0}" destId="{FB9D1EA4-4A41-40B6-AA44-232D22BEF8CA}" srcOrd="3" destOrd="0" presId="urn:microsoft.com/office/officeart/2005/8/layout/list1"/>
    <dgm:cxn modelId="{01DE5E6A-B428-4F96-AED8-7FB617E4F323}" type="presParOf" srcId="{5EA10C43-DE05-4ED5-9573-D7A698ABC7F0}" destId="{C7CAD592-FDD4-4CEC-8815-B6379FF73ECF}" srcOrd="4" destOrd="0" presId="urn:microsoft.com/office/officeart/2005/8/layout/list1"/>
    <dgm:cxn modelId="{3A53BBF2-4CC9-429D-84E9-C80343BCDEC6}" type="presParOf" srcId="{C7CAD592-FDD4-4CEC-8815-B6379FF73ECF}" destId="{8EEB21F1-2DEC-4B37-9EDF-28B681C6010E}" srcOrd="0" destOrd="0" presId="urn:microsoft.com/office/officeart/2005/8/layout/list1"/>
    <dgm:cxn modelId="{186ABA3D-30AD-4DC8-8D36-D42FA7CB0B26}" type="presParOf" srcId="{C7CAD592-FDD4-4CEC-8815-B6379FF73ECF}" destId="{B24AE795-DCCE-4BE6-981A-13987612BF0E}" srcOrd="1" destOrd="0" presId="urn:microsoft.com/office/officeart/2005/8/layout/list1"/>
    <dgm:cxn modelId="{B06B88F4-CE1A-4AF6-ADED-5CC20829C14E}" type="presParOf" srcId="{5EA10C43-DE05-4ED5-9573-D7A698ABC7F0}" destId="{4BB71263-902A-41F4-A27C-95EB96AD4DE4}" srcOrd="5" destOrd="0" presId="urn:microsoft.com/office/officeart/2005/8/layout/list1"/>
    <dgm:cxn modelId="{A90D9533-87F1-4524-861F-BFFD75CA65CE}" type="presParOf" srcId="{5EA10C43-DE05-4ED5-9573-D7A698ABC7F0}" destId="{A12B6AF4-3A9A-4407-BCEB-F14DE3E47F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6DD1A-3A47-4D28-89A5-78EDB65CC975}">
      <dsp:nvSpPr>
        <dsp:cNvPr id="0" name=""/>
        <dsp:cNvSpPr/>
      </dsp:nvSpPr>
      <dsp:spPr>
        <a:xfrm>
          <a:off x="0" y="256739"/>
          <a:ext cx="5628894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865" tIns="333248" rIns="4368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 experienced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Able to make safe decisions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Follow the route or alternate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Follow the plan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Maintains the tone and speed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Identifies hazards, traffic, weather, etc.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Communicates changes early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Listens to team members</a:t>
          </a:r>
        </a:p>
      </dsp:txBody>
      <dsp:txXfrm>
        <a:off x="0" y="256739"/>
        <a:ext cx="5628894" cy="2520000"/>
      </dsp:txXfrm>
    </dsp:sp>
    <dsp:sp modelId="{6D1AEE0C-A0E3-484D-9230-7671B0AF2E94}">
      <dsp:nvSpPr>
        <dsp:cNvPr id="0" name=""/>
        <dsp:cNvSpPr/>
      </dsp:nvSpPr>
      <dsp:spPr>
        <a:xfrm>
          <a:off x="281444" y="20579"/>
          <a:ext cx="394022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31" tIns="0" rIns="1489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 (First Rider)</a:t>
          </a:r>
        </a:p>
      </dsp:txBody>
      <dsp:txXfrm>
        <a:off x="304501" y="43636"/>
        <a:ext cx="3894111" cy="426206"/>
      </dsp:txXfrm>
    </dsp:sp>
    <dsp:sp modelId="{A12B6AF4-3A9A-4407-BCEB-F14DE3E47F90}">
      <dsp:nvSpPr>
        <dsp:cNvPr id="0" name=""/>
        <dsp:cNvSpPr/>
      </dsp:nvSpPr>
      <dsp:spPr>
        <a:xfrm>
          <a:off x="0" y="3099300"/>
          <a:ext cx="5628894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F9E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865" tIns="333248" rIns="4368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 experienced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Keeps lead informed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Maintains ride etiquette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Prevents drifting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Secures lanes for the team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Leaves formation to aid team members</a:t>
          </a:r>
        </a:p>
      </dsp:txBody>
      <dsp:txXfrm>
        <a:off x="0" y="3099300"/>
        <a:ext cx="5628894" cy="2016000"/>
      </dsp:txXfrm>
    </dsp:sp>
    <dsp:sp modelId="{B24AE795-DCCE-4BE6-981A-13987612BF0E}">
      <dsp:nvSpPr>
        <dsp:cNvPr id="0" name=""/>
        <dsp:cNvSpPr/>
      </dsp:nvSpPr>
      <dsp:spPr>
        <a:xfrm>
          <a:off x="281444" y="2863140"/>
          <a:ext cx="3940225" cy="472320"/>
        </a:xfrm>
        <a:prstGeom prst="roundRect">
          <a:avLst/>
        </a:prstGeom>
        <a:solidFill>
          <a:srgbClr val="0F9ED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31" tIns="0" rIns="14893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Sweep (Last Rider)</a:t>
          </a:r>
        </a:p>
      </dsp:txBody>
      <dsp:txXfrm>
        <a:off x="304501" y="2886197"/>
        <a:ext cx="389411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3E8B36-1E53-4410-BD80-4DCD33509AF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47DDE9-12E9-4D0B-AF63-E0603B616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9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EB54E-C6D5-83DA-AD9C-FA5C0913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2348F8-25B1-9BCD-D2AA-983F17736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37214-B732-5BCB-E95B-C764046EA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F6EF1-8D6D-B22B-7B38-FB51A2F53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7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C09D4-338C-0169-2B74-B57CAF978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3E5F2-575A-8C82-CAB5-9A6A4BDD3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E33CE-F5C3-0B39-6115-1464FB712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9BE53-3465-F116-54C6-42CE5FFF7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07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C5A69-FBC5-D80F-FD76-60F79C23F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2AE10-4A46-8FF2-9656-E7FA1FA1F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8E0F1-D7AB-CACF-406C-CB95C6BB6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A20F-4A85-0CC8-72D1-C8195B1D5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3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623B4-4B00-AD9B-70EF-7CDEFC8A8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69359-53D5-9FCC-4E57-EC61371CB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649C1-1830-C4AB-EA33-160128B60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73C7A-96A1-A5F3-9840-A9C650154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8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D4F82-58E4-91BF-2457-7AA91B64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78DE9-3EC4-7A8C-385C-E62EB775C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FF0D0-D9EE-CC33-90C2-A0AB239D3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9CC3D-22BF-E818-BE21-170F9C82A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9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3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50F82-0DA1-2D02-AE75-780457B4F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DFA145-96E7-E8F0-7B2B-B31959B38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BD948-79F2-C472-9044-A02AC7515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F89A3-3790-CBBB-A5DA-B37BC08E8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4282-DCC0-BD4C-D566-AB83D276D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B6C71-E62D-0300-3E04-238FD37F1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9BCE7-E2CA-E2BF-EAA3-B3A264517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91B68-B6F5-A57C-CC4D-E7248BE7D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5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28735-A501-AC37-11E0-CD42EDFAA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25052-D477-366F-B871-67FDDA793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19543-BB7B-A565-765A-32FA92BAC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7897-78F3-9A3C-1701-DB416B6D2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8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C6470-28E4-5E6D-E21E-1DFAD00B8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5EEA9-D3EB-0E2D-AEDD-49F399A69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7B7F0-35E9-11CE-6227-D8ED0482E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DE945-0EBF-BAA7-3DE7-734494BED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24739-0D43-CC04-8CD6-750D25E22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186DA-5D80-BBB9-86EE-C425E0509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1B1FE-727C-0E5F-C838-891039BEB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53AF5-15FF-93AD-E24B-6A87E0FDA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7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CF982-FF20-4E18-06A0-6ED1FC96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30D98-141B-7CA9-507A-4B3CFC2CD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C3A96-408B-804D-F9EA-3B8AF25F1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6CF7E-F232-56EF-4C72-C12C212F2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125AA-4DAA-10B1-CAA0-CD8DCB5A8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CF0E76-661D-7933-762C-18CF6671D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C9A44-0358-FFFE-3265-200A0C4E8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15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65C59-8CC2-1624-427E-32950427F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DDE9-12E9-4D0B-AF63-E0603B616E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2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57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envelope, businesscard&#10;&#10;Description automatically generated">
            <a:extLst>
              <a:ext uri="{FF2B5EF4-FFF2-40B4-BE49-F238E27FC236}">
                <a16:creationId xmlns:a16="http://schemas.microsoft.com/office/drawing/2014/main" id="{4C64AED3-3A62-A40E-16F0-5FA2797513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4054"/>
            <a:ext cx="12192003" cy="68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arines.mil/News/Publications/MCPEL/Electronic-Library-Display/Article/3882066/mco-510029c/" TargetMode="External"/><Relationship Id="rId4" Type="http://schemas.openxmlformats.org/officeDocument/2006/relationships/hyperlink" Target="https://www.esd.whs.mil/Portals/54/Documents/DD/issuances/dodi/605504p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669B7A-12B6-0CDE-1DDF-919E2CA21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7219" y="2183570"/>
            <a:ext cx="2771623" cy="2682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78AAF-9240-05D0-A78B-C4F8C2F9461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8046" y="2737481"/>
            <a:ext cx="3556554" cy="10386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Motorcycle Group Ride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45D13-66E0-F4CB-DE2E-A4DE2673064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26636" y="3983310"/>
            <a:ext cx="3259374" cy="269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SAFETY COMMAND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482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5E22A-2712-6A38-A0A1-58B533FC7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4A05-0DE9-5AF5-D3AD-0ED90ED09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B4C0B-9387-A6F6-9E99-6FB993CE9656}"/>
              </a:ext>
            </a:extLst>
          </p:cNvPr>
          <p:cNvSpPr txBox="1"/>
          <p:nvPr/>
        </p:nvSpPr>
        <p:spPr>
          <a:xfrm>
            <a:off x="451860" y="2258999"/>
            <a:ext cx="5083751" cy="284244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R="0">
              <a:lnSpc>
                <a:spcPct val="115000"/>
              </a:lnSpc>
              <a:spcAft>
                <a:spcPts val="600"/>
              </a:spcAft>
            </a:pPr>
            <a:r>
              <a:rPr lang="en-US" sz="1400" kern="100" dirty="0">
                <a:cs typeface="Times New Roman" panose="02020603050405020304" pitchFamily="18" charset="0"/>
              </a:rPr>
              <a:t>If packs are separated from the group by a traffic signal, or heavy traffic: </a:t>
            </a:r>
          </a:p>
          <a:p>
            <a:pPr marL="385763" lvl="2" indent="-214313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Group continues at a slower pace to allow packs to catch up or meet at the next scheduled rest. </a:t>
            </a:r>
          </a:p>
          <a:p>
            <a:pPr marR="0">
              <a:lnSpc>
                <a:spcPct val="115000"/>
              </a:lnSpc>
              <a:spcAft>
                <a:spcPts val="600"/>
              </a:spcAft>
            </a:pPr>
            <a:r>
              <a:rPr lang="en-US" sz="1400" kern="100" dirty="0">
                <a:cs typeface="Times New Roman" panose="02020603050405020304" pitchFamily="18" charset="0"/>
              </a:rPr>
              <a:t>In the event of a break down or unplanned stop: </a:t>
            </a:r>
          </a:p>
          <a:p>
            <a:pPr marL="385763" lvl="2" indent="-214313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Only the pack with the affected rider should pull over to render assistance. </a:t>
            </a:r>
          </a:p>
          <a:p>
            <a:pPr marL="385763" lvl="1" indent="-214313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If some packs need to separate, they should discuss this at a rest or stop and should always re-assemble at the end of the day.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2DE3C-F5A3-B17C-2277-7899F1C85561}"/>
              </a:ext>
            </a:extLst>
          </p:cNvPr>
          <p:cNvSpPr txBox="1"/>
          <p:nvPr/>
        </p:nvSpPr>
        <p:spPr>
          <a:xfrm>
            <a:off x="451860" y="1109468"/>
            <a:ext cx="4696403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Pack Responsibilities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88ABAC-59A7-684C-D8D6-511396DF4B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885" y="0"/>
            <a:ext cx="5764116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34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B6373E-01B8-2EB6-94DD-C9261C4A0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1682-C946-35C3-3825-2B51717EF8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1B30A-BE06-FC27-FF15-F6527EC0F655}"/>
              </a:ext>
            </a:extLst>
          </p:cNvPr>
          <p:cNvSpPr txBox="1"/>
          <p:nvPr/>
        </p:nvSpPr>
        <p:spPr>
          <a:xfrm>
            <a:off x="418695" y="2491363"/>
            <a:ext cx="5083751" cy="301287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Some rides may require a support vehicle.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Follow a safe distance behind the sweep.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If passing the pack for any reason, use flashers and tap horn to warn riders and always pass on the left.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If stopping for a rider: </a:t>
            </a:r>
          </a:p>
          <a:p>
            <a:pPr marL="457200" lvl="3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cs typeface="Times New Roman" panose="02020603050405020304" pitchFamily="18" charset="0"/>
              </a:rPr>
              <a:t>Pull behind the rider if possible. </a:t>
            </a:r>
          </a:p>
          <a:p>
            <a:pPr marL="457200" lvl="3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cs typeface="Times New Roman" panose="02020603050405020304" pitchFamily="18" charset="0"/>
              </a:rPr>
              <a:t>Stop while you can still see some road between you and their rear tire.</a:t>
            </a:r>
          </a:p>
          <a:p>
            <a:pPr marL="457200" lvl="3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cs typeface="Times New Roman" panose="02020603050405020304" pitchFamily="18" charset="0"/>
              </a:rPr>
              <a:t>Angle your tires to the side of the road. </a:t>
            </a:r>
          </a:p>
          <a:p>
            <a:pPr marL="457200" lvl="4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cs typeface="Times New Roman" panose="02020603050405020304" pitchFamily="18" charset="0"/>
              </a:rPr>
              <a:t>Always keep flashers on. </a:t>
            </a:r>
          </a:p>
          <a:p>
            <a:pPr marL="457200" lvl="3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cs typeface="Times New Roman" panose="02020603050405020304" pitchFamily="18" charset="0"/>
              </a:rPr>
              <a:t>Notify Emergency Services, road-side assistance, or the riding group as needed.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A505B-E671-7584-5A92-E1BEB5365EF0}"/>
              </a:ext>
            </a:extLst>
          </p:cNvPr>
          <p:cNvSpPr txBox="1"/>
          <p:nvPr/>
        </p:nvSpPr>
        <p:spPr>
          <a:xfrm>
            <a:off x="418695" y="958643"/>
            <a:ext cx="3421786" cy="130035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Support Vehicle Responsibilities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7C22F-290F-6828-FBB6-6D66E3C777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438" y="0"/>
            <a:ext cx="5414562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80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818D4-B617-A986-71C2-69C6B239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775A-4905-E5CE-9FCA-538320F5A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CDDFC-D8BB-B327-9B5E-760E1F56C6C2}"/>
              </a:ext>
            </a:extLst>
          </p:cNvPr>
          <p:cNvSpPr txBox="1"/>
          <p:nvPr/>
        </p:nvSpPr>
        <p:spPr>
          <a:xfrm>
            <a:off x="418694" y="2062984"/>
            <a:ext cx="5083751" cy="323447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kern="100" dirty="0">
                <a:cs typeface="Times New Roman" panose="02020603050405020304" pitchFamily="18" charset="0"/>
              </a:rPr>
              <a:t>Rules</a:t>
            </a:r>
            <a:endParaRPr lang="en-US" sz="2000" kern="100" dirty="0">
              <a:cs typeface="Times New Roman" panose="02020603050405020304" pitchFamily="18" charset="0"/>
            </a:endParaRP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Know and use hand signals and always pass signals back.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Riders behind are responsible for staying clear of bikes in front of them. 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kern="1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kern="100" dirty="0">
                <a:cs typeface="Times New Roman" panose="02020603050405020304" pitchFamily="18" charset="0"/>
              </a:rPr>
              <a:t>Horn Signals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1 Short: I’m OK/YES 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1 Long: Watch Out! Emergency! May pull over/swerve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 2 Short: No/Can’t Comply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 3 Short: Need Fuel/Stop </a:t>
            </a:r>
            <a:endParaRPr lang="en-US" sz="1400" b="1" kern="1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b="1" kern="100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73009A-49F0-C84A-EE6B-F3F41B60932B}"/>
              </a:ext>
            </a:extLst>
          </p:cNvPr>
          <p:cNvSpPr txBox="1"/>
          <p:nvPr/>
        </p:nvSpPr>
        <p:spPr>
          <a:xfrm>
            <a:off x="418694" y="1109468"/>
            <a:ext cx="3536085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Communication</a:t>
            </a:r>
          </a:p>
        </p:txBody>
      </p:sp>
      <p:pic>
        <p:nvPicPr>
          <p:cNvPr id="12" name="Picture 11" descr="Timeline">
            <a:extLst>
              <a:ext uri="{FF2B5EF4-FFF2-40B4-BE49-F238E27FC236}">
                <a16:creationId xmlns:a16="http://schemas.microsoft.com/office/drawing/2014/main" id="{424F4036-D4FB-7357-1B61-7D57BA21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196" y="184600"/>
            <a:ext cx="5550659" cy="648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4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18D06-8336-7108-9921-9D334545C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8B09-11AB-D8C3-D2F7-156C98FF78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D9A8F-4224-2BA5-F204-2EEAD17476FB}"/>
              </a:ext>
            </a:extLst>
          </p:cNvPr>
          <p:cNvSpPr txBox="1"/>
          <p:nvPr/>
        </p:nvSpPr>
        <p:spPr>
          <a:xfrm>
            <a:off x="451860" y="2258999"/>
            <a:ext cx="5083751" cy="266508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Do not violate traffic lights, signs and follow the traffic laws of your state.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Group should stay to the right unless passing or allowing traffic entry from access ramps.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Allow other vehicles on the road to pass through the group (preferably between packs).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Remain in ranks unless you must pull over or pass to communicate with the Road Captain or lead rider.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Do not crowd riders near you.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Do not drift back, just to accelerate back to the group.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Do not use high beams or fog lights behind the lead riders.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3D502-D715-D48A-00E9-22610C3C44C3}"/>
              </a:ext>
            </a:extLst>
          </p:cNvPr>
          <p:cNvSpPr txBox="1"/>
          <p:nvPr/>
        </p:nvSpPr>
        <p:spPr>
          <a:xfrm>
            <a:off x="451860" y="1109468"/>
            <a:ext cx="4696403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Group Ride Etiquette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1EA244C-0E20-740E-6C36-DCB943D2FD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883011" y="0"/>
            <a:ext cx="7308989" cy="685800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778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27909-DA38-1DA6-A2E4-D690C36E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50BF8D-5A6C-5D3B-B439-B37C74531709}"/>
              </a:ext>
            </a:extLst>
          </p:cNvPr>
          <p:cNvSpPr txBox="1"/>
          <p:nvPr/>
        </p:nvSpPr>
        <p:spPr>
          <a:xfrm>
            <a:off x="6738360" y="1184953"/>
            <a:ext cx="4696403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Post Ride Debrief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02D69-6D62-F584-44A2-79C358AF4B22}"/>
              </a:ext>
            </a:extLst>
          </p:cNvPr>
          <p:cNvSpPr txBox="1"/>
          <p:nvPr/>
        </p:nvSpPr>
        <p:spPr>
          <a:xfrm>
            <a:off x="6738360" y="1973630"/>
            <a:ext cx="51587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kern="100" dirty="0">
                <a:cs typeface="Times New Roman" panose="02020603050405020304" pitchFamily="18" charset="0"/>
              </a:rPr>
              <a:t>The post-ride debrief is just as important as the pre-ride brief and the ride itself</a:t>
            </a:r>
            <a:r>
              <a:rPr lang="en-US" sz="2000" b="1" kern="100" dirty="0">
                <a:cs typeface="Times New Roman" panose="02020603050405020304" pitchFamily="18" charset="0"/>
              </a:rPr>
              <a:t>.</a:t>
            </a:r>
            <a:r>
              <a:rPr lang="en-US" sz="2000" b="1" i="1" kern="100" dirty="0">
                <a:cs typeface="Times New Roman" panose="02020603050405020304" pitchFamily="18" charset="0"/>
              </a:rPr>
              <a:t> Ensure you share your lessons learned with command leadership.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DE12A-7BCD-A726-70AB-3827E044A465}"/>
              </a:ext>
            </a:extLst>
          </p:cNvPr>
          <p:cNvSpPr txBox="1"/>
          <p:nvPr/>
        </p:nvSpPr>
        <p:spPr>
          <a:xfrm>
            <a:off x="6738360" y="3574068"/>
            <a:ext cx="5083751" cy="116185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Don’t get complacent on the return trip. </a:t>
            </a:r>
          </a:p>
          <a:p>
            <a:pPr marL="4286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Debrief immediately following the group ride. </a:t>
            </a:r>
          </a:p>
          <a:p>
            <a:pPr marL="4286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Discuss post-ride lessons learned. </a:t>
            </a:r>
          </a:p>
          <a:p>
            <a:pPr marL="42863" lvl="1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Share  post-ride lessons learned for  the next ride.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EA4E65F-619D-47E2-9A30-1C0CC767B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7409" cy="685800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591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iding a motorcycle&#10;&#10;Description automatically generated with medium confidence">
            <a:extLst>
              <a:ext uri="{FF2B5EF4-FFF2-40B4-BE49-F238E27FC236}">
                <a16:creationId xmlns:a16="http://schemas.microsoft.com/office/drawing/2014/main" id="{2315DF80-F193-4780-AA35-95B7697A96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98" y="0"/>
            <a:ext cx="121889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61B8FC-CD8C-DFD8-DDA9-4FA5545994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871" y="1131094"/>
            <a:ext cx="6858000" cy="22979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Ride Right.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Stay in the Fight.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74ECAF9-0C35-49D3-C4B1-632610EC1C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716" y="3642360"/>
            <a:ext cx="1212309" cy="12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6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2609E-EBF1-82AB-C8CC-850BDE99F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91DB-313D-4BA8-399B-2D0F47CA22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1B7C375-5539-D89B-99D7-F3F56591E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634" y="-412"/>
            <a:ext cx="5681083" cy="685725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8329F7-44AA-FE66-7AFA-21A250006404}"/>
              </a:ext>
            </a:extLst>
          </p:cNvPr>
          <p:cNvSpPr txBox="1"/>
          <p:nvPr/>
        </p:nvSpPr>
        <p:spPr>
          <a:xfrm>
            <a:off x="981962" y="3330489"/>
            <a:ext cx="5030217" cy="246990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/>
              </a:rPr>
              <a:t>Familiarize yourself with all applicable instructions</a:t>
            </a:r>
            <a:endParaRPr lang="en-US" sz="1400" dirty="0"/>
          </a:p>
          <a:p>
            <a:pPr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hlinkClick r:id="rId4"/>
              </a:rPr>
              <a:t>DoD Instruction 6055.04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cs typeface="Times New Roman" panose="02020603050405020304" pitchFamily="18" charset="0"/>
                <a:hlinkClick r:id="rId4"/>
              </a:rPr>
              <a:t>OPNAVINST 5100.23H, CH 36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kern="100" dirty="0">
                <a:cs typeface="Times New Roman" panose="02020603050405020304" pitchFamily="18" charset="0"/>
                <a:hlinkClick r:id="rId5"/>
              </a:rPr>
              <a:t>MCO 5100.29C</a:t>
            </a:r>
            <a:endParaRPr lang="en-US" sz="1400" kern="100" dirty="0">
              <a:cs typeface="Times New Roman" panose="02020603050405020304" pitchFamily="18" charset="0"/>
            </a:endParaRP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/>
              </a:rPr>
              <a:t>Receive chain of command approval and keep command duty office informed of the ride progress for official group rides. 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/>
              </a:rPr>
              <a:t>Consider developing a Personnel Qualification Standards (PQS) for Road Captain Certification. 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Identify your most at-risk Sailors and lean in.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638D0-E3F8-FFC4-C837-35DFD219642F}"/>
              </a:ext>
            </a:extLst>
          </p:cNvPr>
          <p:cNvSpPr txBox="1"/>
          <p:nvPr/>
        </p:nvSpPr>
        <p:spPr>
          <a:xfrm>
            <a:off x="981964" y="503606"/>
            <a:ext cx="4696403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Enforcement of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15A77-D2BB-967D-9F8A-0F4F3D999CEA}"/>
              </a:ext>
            </a:extLst>
          </p:cNvPr>
          <p:cNvSpPr txBox="1"/>
          <p:nvPr/>
        </p:nvSpPr>
        <p:spPr>
          <a:xfrm>
            <a:off x="981963" y="1455382"/>
            <a:ext cx="4560101" cy="160813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2000" b="1" i="1" dirty="0"/>
              <a:t>Command leadership must ensure compliance with all motorcycle safety requirements including the safe planning and execution of command sponsored group rides. </a:t>
            </a:r>
          </a:p>
        </p:txBody>
      </p:sp>
    </p:spTree>
    <p:extLst>
      <p:ext uri="{BB962C8B-B14F-4D97-AF65-F5344CB8AC3E}">
        <p14:creationId xmlns:p14="http://schemas.microsoft.com/office/powerpoint/2010/main" val="137695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E6102-4713-01AE-0797-07B3BC30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C9FA-F7CF-F6D2-F1D9-A1F9BA2878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7FDD5-38EC-C868-BA21-E303FCF1E059}"/>
              </a:ext>
            </a:extLst>
          </p:cNvPr>
          <p:cNvSpPr txBox="1"/>
          <p:nvPr/>
        </p:nvSpPr>
        <p:spPr>
          <a:xfrm>
            <a:off x="981963" y="2786851"/>
            <a:ext cx="4849608" cy="313162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Use the following tips when planning a group ride: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Communication is vital on and off the road.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Conduct pre and post ride briefs.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Divide large groups into packs of five or less.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ave a </a:t>
            </a:r>
            <a:r>
              <a:rPr lang="en-US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lead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sweep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rider for every group and pack.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Stay together as much as possible.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Plan for separation at signal lights or in traffic.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Every rider should know the re-group plan.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Respect each other</a:t>
            </a: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participate </a:t>
            </a:r>
            <a:r>
              <a:rPr lang="en-US" sz="1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group 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decisions.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a typeface="Aptos" panose="020B0004020202020204" pitchFamily="34" charset="0"/>
                <a:cs typeface="Times New Roman" panose="02020603050405020304" pitchFamily="18" charset="0"/>
              </a:rPr>
              <a:t>Always be aware of your surroundings and the location of your fellow riders. </a:t>
            </a:r>
            <a:r>
              <a:rPr lang="en-US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6660D-B90B-AA83-E892-20EB4FFE2CA6}"/>
              </a:ext>
            </a:extLst>
          </p:cNvPr>
          <p:cNvSpPr txBox="1"/>
          <p:nvPr/>
        </p:nvSpPr>
        <p:spPr>
          <a:xfrm>
            <a:off x="981964" y="503606"/>
            <a:ext cx="4696403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Ride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F603E-D455-9B8C-165D-A14203E0C71F}"/>
              </a:ext>
            </a:extLst>
          </p:cNvPr>
          <p:cNvSpPr txBox="1"/>
          <p:nvPr/>
        </p:nvSpPr>
        <p:spPr>
          <a:xfrm>
            <a:off x="981963" y="1455382"/>
            <a:ext cx="4696403" cy="99257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Group rides are a great way to connect and enjoy the open road together, however safety must always come first. 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9D97707-FE60-DAF7-BB73-C8519A9D5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027" y="0"/>
            <a:ext cx="564397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3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9BE52F-AEB0-1CC7-824C-46484848B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50D70D-AB39-3E7C-CEBA-B7212FCDFB86}"/>
              </a:ext>
            </a:extLst>
          </p:cNvPr>
          <p:cNvSpPr txBox="1"/>
          <p:nvPr/>
        </p:nvSpPr>
        <p:spPr>
          <a:xfrm>
            <a:off x="6888114" y="1779032"/>
            <a:ext cx="4849608" cy="313162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You </a:t>
            </a:r>
            <a:r>
              <a:rPr lang="en-US" sz="1400" b="1" kern="100" dirty="0">
                <a:cs typeface="Times New Roman" panose="02020603050405020304" pitchFamily="18" charset="0"/>
              </a:rPr>
              <a:t>must</a:t>
            </a:r>
            <a:r>
              <a:rPr lang="en-US" sz="1400" kern="100" dirty="0">
                <a:cs typeface="Times New Roman" panose="02020603050405020304" pitchFamily="18" charset="0"/>
              </a:rPr>
              <a:t> receive command approval and provide feedback on all command rides regardless of the length.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Assign enough </a:t>
            </a:r>
            <a:r>
              <a:rPr lang="en-US" sz="1400" b="1" kern="100" dirty="0">
                <a:cs typeface="Times New Roman" panose="02020603050405020304" pitchFamily="18" charset="0"/>
              </a:rPr>
              <a:t>lead</a:t>
            </a:r>
            <a:r>
              <a:rPr lang="en-US" sz="1400" kern="100" dirty="0">
                <a:cs typeface="Times New Roman" panose="02020603050405020304" pitchFamily="18" charset="0"/>
              </a:rPr>
              <a:t> and </a:t>
            </a:r>
            <a:r>
              <a:rPr lang="en-US" sz="1400" b="1" kern="100" dirty="0">
                <a:cs typeface="Times New Roman" panose="02020603050405020304" pitchFamily="18" charset="0"/>
              </a:rPr>
              <a:t>sweep</a:t>
            </a:r>
            <a:r>
              <a:rPr lang="en-US" sz="1400" kern="100" dirty="0">
                <a:cs typeface="Times New Roman" panose="02020603050405020304" pitchFamily="18" charset="0"/>
              </a:rPr>
              <a:t> riders to accommodate the number of riders signed up for each ride.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Hold training to identify ride responsibilities, hand signals, maneuvers, group ride etiquette, etc.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Provide a contact information sheet to all participants to include rider and passenger names, cell phone numbers and emergency contact information.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Set ride speed to the slowest rider.</a:t>
            </a:r>
          </a:p>
          <a:p>
            <a:pPr marL="42863" marR="0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Plan the start of the group ride to avoid rush hour and be mindful of fatigue.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9D825-EAAC-EBA6-017B-34F34B8B88C7}"/>
              </a:ext>
            </a:extLst>
          </p:cNvPr>
          <p:cNvSpPr txBox="1"/>
          <p:nvPr/>
        </p:nvSpPr>
        <p:spPr>
          <a:xfrm>
            <a:off x="6888114" y="667985"/>
            <a:ext cx="2965196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Ride Planning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3BA6A-5257-2932-E180-B223A8D46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60720" cy="6865682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23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9E393-D5F6-2828-AC3E-CCCB1E26C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145D-3776-27D7-F95F-47ED9BEF5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3E9D7-CE37-BF74-240B-D96A70B8FA01}"/>
              </a:ext>
            </a:extLst>
          </p:cNvPr>
          <p:cNvSpPr txBox="1"/>
          <p:nvPr/>
        </p:nvSpPr>
        <p:spPr>
          <a:xfrm>
            <a:off x="981964" y="1405369"/>
            <a:ext cx="4849608" cy="2023631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Routes must be pre-planned and denote tolls, construction and detour options. Include planned pit-stops, overnight stays, events, shopping, gas, etc.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Provide a copy of the route to all riders.  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Discuss and plan for weather, cancellation, emergencies, mishaps or mechanical failures. 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Conduct bike </a:t>
            </a:r>
            <a:r>
              <a:rPr lang="en-US" sz="1400" b="1" kern="100" dirty="0">
                <a:cs typeface="Times New Roman" panose="02020603050405020304" pitchFamily="18" charset="0"/>
              </a:rPr>
              <a:t>T-CLOCS*</a:t>
            </a:r>
            <a:r>
              <a:rPr lang="en-US" sz="1400" kern="100" dirty="0">
                <a:cs typeface="Times New Roman" panose="02020603050405020304" pitchFamily="18" charset="0"/>
              </a:rPr>
              <a:t> and PPE checks prior to each group rides.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19FF9-928A-F1FA-3397-C37AB47D14D3}"/>
              </a:ext>
            </a:extLst>
          </p:cNvPr>
          <p:cNvSpPr txBox="1"/>
          <p:nvPr/>
        </p:nvSpPr>
        <p:spPr>
          <a:xfrm>
            <a:off x="981964" y="503606"/>
            <a:ext cx="4696403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Ride Planning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11B78-45A5-29AB-0689-DED63C8B28D3}"/>
              </a:ext>
            </a:extLst>
          </p:cNvPr>
          <p:cNvSpPr txBox="1"/>
          <p:nvPr/>
        </p:nvSpPr>
        <p:spPr>
          <a:xfrm>
            <a:off x="981964" y="3817903"/>
            <a:ext cx="377135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50" b="1" kern="100" dirty="0">
                <a:cs typeface="Times New Roman" panose="02020603050405020304" pitchFamily="18" charset="0"/>
              </a:rPr>
              <a:t>*T-CLOCS</a:t>
            </a:r>
          </a:p>
          <a:p>
            <a:pPr>
              <a:spcAft>
                <a:spcPts val="600"/>
              </a:spcAft>
            </a:pPr>
            <a:r>
              <a:rPr lang="en-US" sz="1350" kern="100" dirty="0">
                <a:cs typeface="Times New Roman" panose="02020603050405020304" pitchFamily="18" charset="0"/>
              </a:rPr>
              <a:t> T- Tires &amp; wheels</a:t>
            </a:r>
          </a:p>
          <a:p>
            <a:pPr>
              <a:spcAft>
                <a:spcPts val="600"/>
              </a:spcAft>
            </a:pPr>
            <a:r>
              <a:rPr lang="en-US" sz="1350" kern="100" dirty="0">
                <a:cs typeface="Times New Roman" panose="02020603050405020304" pitchFamily="18" charset="0"/>
              </a:rPr>
              <a:t>C- Controls</a:t>
            </a:r>
          </a:p>
          <a:p>
            <a:pPr>
              <a:spcAft>
                <a:spcPts val="600"/>
              </a:spcAft>
            </a:pPr>
            <a:r>
              <a:rPr lang="en-US" sz="1350" kern="100" dirty="0">
                <a:cs typeface="Times New Roman" panose="02020603050405020304" pitchFamily="18" charset="0"/>
              </a:rPr>
              <a:t>L –Lights &amp; electrics</a:t>
            </a:r>
          </a:p>
          <a:p>
            <a:pPr>
              <a:spcAft>
                <a:spcPts val="600"/>
              </a:spcAft>
            </a:pPr>
            <a:r>
              <a:rPr lang="en-US" sz="1350" kern="100" dirty="0">
                <a:cs typeface="Times New Roman" panose="02020603050405020304" pitchFamily="18" charset="0"/>
              </a:rPr>
              <a:t>O- Oil and other fluids</a:t>
            </a:r>
          </a:p>
          <a:p>
            <a:pPr>
              <a:spcAft>
                <a:spcPts val="600"/>
              </a:spcAft>
            </a:pPr>
            <a:r>
              <a:rPr lang="en-US" sz="1350" kern="100" dirty="0">
                <a:cs typeface="Times New Roman" panose="02020603050405020304" pitchFamily="18" charset="0"/>
              </a:rPr>
              <a:t>C- Chassis</a:t>
            </a:r>
          </a:p>
          <a:p>
            <a:pPr>
              <a:spcAft>
                <a:spcPts val="600"/>
              </a:spcAft>
            </a:pPr>
            <a:r>
              <a:rPr lang="en-US" sz="1350" kern="100" dirty="0">
                <a:cs typeface="Times New Roman" panose="02020603050405020304" pitchFamily="18" charset="0"/>
              </a:rPr>
              <a:t>S-</a:t>
            </a:r>
            <a:r>
              <a:rPr lang="en-US" sz="1350" kern="100" dirty="0" err="1">
                <a:cs typeface="Times New Roman" panose="02020603050405020304" pitchFamily="18" charset="0"/>
              </a:rPr>
              <a:t>Sidestand</a:t>
            </a:r>
            <a:endParaRPr lang="en-US" sz="1350" kern="100" dirty="0"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350" kern="100" dirty="0">
              <a:cs typeface="Times New Roman" panose="02020603050405020304" pitchFamily="18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3F7FB0D-7D33-130A-5304-D45C0F7DC6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966" y="3572"/>
            <a:ext cx="5641034" cy="6854428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37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73AF2-AF1F-2EC3-3896-17D7B4C4D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4BD33F-824B-BA3D-C1AC-FBCE4A67C78F}"/>
              </a:ext>
            </a:extLst>
          </p:cNvPr>
          <p:cNvSpPr txBox="1"/>
          <p:nvPr/>
        </p:nvSpPr>
        <p:spPr>
          <a:xfrm>
            <a:off x="6964314" y="3962400"/>
            <a:ext cx="4849608" cy="173124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Give riding instructions to all riders prior to the start of a ride, coach riders during the ride, and conduct post ride debriefs.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Enforce the rules of group riding.</a:t>
            </a:r>
          </a:p>
          <a:p>
            <a:pPr marL="4286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R-CAPS do not assume responsibility for individual riders. Each rider shall assume their own risk and make their own decisions while operating their motorcycle.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87D59-0975-58B9-43C5-C0FF68A583D1}"/>
              </a:ext>
            </a:extLst>
          </p:cNvPr>
          <p:cNvSpPr txBox="1"/>
          <p:nvPr/>
        </p:nvSpPr>
        <p:spPr>
          <a:xfrm>
            <a:off x="6888114" y="667985"/>
            <a:ext cx="3688446" cy="130035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Road Captain Responsibilities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60763-F6AB-B38A-75D7-3656CDA188CE}"/>
              </a:ext>
            </a:extLst>
          </p:cNvPr>
          <p:cNvSpPr txBox="1"/>
          <p:nvPr/>
        </p:nvSpPr>
        <p:spPr>
          <a:xfrm>
            <a:off x="6964314" y="2303651"/>
            <a:ext cx="496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Road Captains (R-CAPS) are experienced riders who understand the dynamics of group rides and assist with leading and managing the ride.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FB32E-A3C2-2821-28E2-4DA8B36837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7409" cy="685800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387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FFF3-5EF3-269D-D77E-279CE2D724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2776110"/>
            <a:ext cx="3437761" cy="130578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Lead &amp; Sweep Responsibilities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C9037BA-AE82-726E-7C4D-13B4F112C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19868"/>
              </p:ext>
            </p:extLst>
          </p:nvPr>
        </p:nvGraphicFramePr>
        <p:xfrm>
          <a:off x="5343906" y="929640"/>
          <a:ext cx="5628894" cy="51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84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A0302-5C9F-EC6F-8451-464DB4EDF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47B4-2738-4D84-7725-3110320E32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9118F-1E4C-C3C3-4D7C-32FF0AD9AE7C}"/>
              </a:ext>
            </a:extLst>
          </p:cNvPr>
          <p:cNvSpPr txBox="1"/>
          <p:nvPr/>
        </p:nvSpPr>
        <p:spPr>
          <a:xfrm>
            <a:off x="463609" y="2677948"/>
            <a:ext cx="4489391" cy="17356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Every rider should have a wing man.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Help your partner with mechanical or medical issues.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Help your partner catch up with the group.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Two riders are more visible than one. Staying in groups of two or more improves safety dramatically.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If separated, wingman can get help while partner waits in a safe location.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4EB33-3761-688A-6B48-464C9A3C35C7}"/>
              </a:ext>
            </a:extLst>
          </p:cNvPr>
          <p:cNvSpPr txBox="1"/>
          <p:nvPr/>
        </p:nvSpPr>
        <p:spPr>
          <a:xfrm>
            <a:off x="463609" y="1144094"/>
            <a:ext cx="4696403" cy="130035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Wingman Responsibilities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FF354A-631B-6424-15EE-389E8B6358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217" y="0"/>
            <a:ext cx="6878784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500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34346-E151-6DF3-94B8-47A5DA0AA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6C54-63E7-5737-1A24-CC5219F803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1794272"/>
            <a:ext cx="7248525" cy="37719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l"/>
            <a:br>
              <a:rPr lang="en-US" sz="1650" b="1" dirty="0"/>
            </a:br>
            <a:br>
              <a:rPr lang="en-US" sz="1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F6A97-8940-5667-82E0-A2F6DD874981}"/>
              </a:ext>
            </a:extLst>
          </p:cNvPr>
          <p:cNvSpPr txBox="1"/>
          <p:nvPr/>
        </p:nvSpPr>
        <p:spPr>
          <a:xfrm>
            <a:off x="229466" y="2348333"/>
            <a:ext cx="5083751" cy="216033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Be responsible for your own riding first.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Follow group etiquette.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Support your wingman.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Attend and contribute to meetings, training and inspections.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Be courteous to other vehicles on the road.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Never assume the right-of-way. 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Know your escape route.</a:t>
            </a:r>
          </a:p>
          <a:p>
            <a:pPr marL="42863" indent="-214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cs typeface="Times New Roman" panose="02020603050405020304" pitchFamily="18" charset="0"/>
              </a:rPr>
              <a:t>Practice safe riding techniques.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75B41-A18E-2CC9-134E-BD0E1F8871F6}"/>
              </a:ext>
            </a:extLst>
          </p:cNvPr>
          <p:cNvSpPr txBox="1"/>
          <p:nvPr/>
        </p:nvSpPr>
        <p:spPr>
          <a:xfrm>
            <a:off x="229466" y="1109469"/>
            <a:ext cx="4696403" cy="68480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/>
              </a:rPr>
              <a:t>Rider Responsibilities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0EC4AAA-EBA6-91BC-3859-E39D443DE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217" y="0"/>
            <a:ext cx="6878784" cy="6858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146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B672D81C0EA479841CC17CDFBA083" ma:contentTypeVersion="24" ma:contentTypeDescription="Create a new document." ma:contentTypeScope="" ma:versionID="60694ca32b44ff1ebb19b031d296838a">
  <xsd:schema xmlns:xsd="http://www.w3.org/2001/XMLSchema" xmlns:xs="http://www.w3.org/2001/XMLSchema" xmlns:p="http://schemas.microsoft.com/office/2006/metadata/properties" xmlns:ns2="2d55a8c0-dcff-461e-98cf-116fa17af22b" xmlns:ns3="26d9c03c-d90d-4816-855e-c4f711eccc59" targetNamespace="http://schemas.microsoft.com/office/2006/metadata/properties" ma:root="true" ma:fieldsID="4655e72b472605eb9f9314386addf697" ns2:_="" ns3:_="">
    <xsd:import namespace="2d55a8c0-dcff-461e-98cf-116fa17af22b"/>
    <xsd:import namespace="26d9c03c-d90d-4816-855e-c4f711eccc59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TopicArea" minOccurs="0"/>
                <xsd:element ref="ns2:Comments" minOccurs="0"/>
                <xsd:element ref="ns2:ContentDevelopmentLead" minOccurs="0"/>
                <xsd:element ref="ns2:Co_x002d_Developers_x002d_Collaborators" minOccurs="0"/>
                <xsd:element ref="ns2:Post_x002d_ProductionDistro" minOccurs="0"/>
                <xsd:element ref="ns2:DistroAction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Metadata" minOccurs="0"/>
                <xsd:element ref="ns2:MediaServiceFastMetadata" minOccurs="0"/>
                <xsd:element ref="ns2:PAO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5a8c0-dcff-461e-98cf-116fa17af22b" elementFormDefault="qualified">
    <xsd:import namespace="http://schemas.microsoft.com/office/2006/documentManagement/types"/>
    <xsd:import namespace="http://schemas.microsoft.com/office/infopath/2007/PartnerControls"/>
    <xsd:element name="TOPIC" ma:index="3" nillable="true" ma:displayName="TOPIC" ma:format="Dropdown" ma:internalName="TOPIC" ma:readOnly="false">
      <xsd:simpleType>
        <xsd:restriction base="dms:Text">
          <xsd:maxLength value="255"/>
        </xsd:restriction>
      </xsd:simpleType>
    </xsd:element>
    <xsd:element name="TopicArea" ma:index="4" nillable="true" ma:displayName="Topic Area" ma:description="Tag/Topic Area" ma:format="Dropdown" ma:internalName="TopicArea" ma:readOnly="false">
      <xsd:simpleType>
        <xsd:restriction base="dms:Text">
          <xsd:maxLength value="255"/>
        </xsd:restriction>
      </xsd:simpleType>
    </xsd:element>
    <xsd:element name="Comments" ma:index="5" nillable="true" ma:displayName="Comments" ma:format="Dropdown" ma:internalName="Comments" ma:readOnly="false">
      <xsd:simpleType>
        <xsd:restriction base="dms:Note">
          <xsd:maxLength value="255"/>
        </xsd:restriction>
      </xsd:simpleType>
    </xsd:element>
    <xsd:element name="ContentDevelopmentLead" ma:index="6" nillable="true" ma:displayName="Content Development Lead" ma:description="Person responsible for developing product " ma:format="Dropdown" ma:list="UserInfo" ma:SharePointGroup="0" ma:internalName="ContentDevelopmentLead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_x002d_Developers_x002d_Collaborators" ma:index="7" nillable="true" ma:displayName="Co-Developers-Collaborators" ma:description="Enter co-lead, collaborators, other staff roles" ma:format="Dropdown" ma:list="UserInfo" ma:SharePointGroup="0" ma:internalName="Co_x002d_Developers_x002d_Collaborato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ost_x002d_ProductionDistro" ma:index="8" nillable="true" ma:displayName="Post-Production Distro" ma:description="Brief Distro Plan overview - Social Media, Website, Email, Upload, etc." ma:format="Dropdown" ma:internalName="Post_x002d_ProductionDistro" ma:readOnly="false">
      <xsd:simpleType>
        <xsd:restriction base="dms:Note">
          <xsd:maxLength value="255"/>
        </xsd:restriction>
      </xsd:simpleType>
    </xsd:element>
    <xsd:element name="DistroAction" ma:index="9" nillable="true" ma:displayName="Distro Action" ma:description="Assigned person for distro" ma:format="Dropdown" ma:list="UserInfo" ma:SharePointGroup="0" ma:internalName="DistroAction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cef215b-19b7-4691-95f4-27d2fe62d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20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PAOREVIEW" ma:index="30" nillable="true" ma:displayName="PAO REVIEW" ma:description="For PAO review" ma:format="Dropdown" ma:list="UserInfo" ma:SharePointGroup="0" ma:internalName="PAOREVIEW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9c03c-d90d-4816-855e-c4f711eccc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d51dbd-248e-46ae-8ec9-2b2f28deb1aa}" ma:internalName="TaxCatchAll" ma:readOnly="false" ma:showField="CatchAllData" ma:web="26d9c03c-d90d-4816-855e-c4f711eccc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Area xmlns="2d55a8c0-dcff-461e-98cf-116fa17af22b" xsi:nil="true"/>
    <Co_x002d_Developers_x002d_Collaborators xmlns="2d55a8c0-dcff-461e-98cf-116fa17af22b">
      <UserInfo>
        <DisplayName/>
        <AccountId xsi:nil="true"/>
        <AccountType/>
      </UserInfo>
    </Co_x002d_Developers_x002d_Collaborators>
    <PAOREVIEW xmlns="2d55a8c0-dcff-461e-98cf-116fa17af22b">
      <UserInfo>
        <DisplayName/>
        <AccountId xsi:nil="true"/>
        <AccountType/>
      </UserInfo>
    </PAOREVIEW>
    <Comments xmlns="2d55a8c0-dcff-461e-98cf-116fa17af22b" xsi:nil="true"/>
    <DistroAction xmlns="2d55a8c0-dcff-461e-98cf-116fa17af22b">
      <UserInfo>
        <DisplayName/>
        <AccountId xsi:nil="true"/>
        <AccountType/>
      </UserInfo>
    </DistroAction>
    <ContentDevelopmentLead xmlns="2d55a8c0-dcff-461e-98cf-116fa17af22b">
      <UserInfo>
        <DisplayName/>
        <AccountId xsi:nil="true"/>
        <AccountType/>
      </UserInfo>
    </ContentDevelopmentLead>
    <Post_x002d_ProductionDistro xmlns="2d55a8c0-dcff-461e-98cf-116fa17af22b" xsi:nil="true"/>
    <TOPIC xmlns="2d55a8c0-dcff-461e-98cf-116fa17af22b" xsi:nil="true"/>
    <lcf76f155ced4ddcb4097134ff3c332f xmlns="2d55a8c0-dcff-461e-98cf-116fa17af22b">
      <Terms xmlns="http://schemas.microsoft.com/office/infopath/2007/PartnerControls"/>
    </lcf76f155ced4ddcb4097134ff3c332f>
    <TaxCatchAll xmlns="26d9c03c-d90d-4816-855e-c4f711eccc59" xsi:nil="true"/>
  </documentManagement>
</p:properties>
</file>

<file path=customXml/itemProps1.xml><?xml version="1.0" encoding="utf-8"?>
<ds:datastoreItem xmlns:ds="http://schemas.openxmlformats.org/officeDocument/2006/customXml" ds:itemID="{9814288D-2AAE-417D-B9CE-1FAF464B75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A8DE1-33C7-4D47-B921-A8624AE28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55a8c0-dcff-461e-98cf-116fa17af22b"/>
    <ds:schemaRef ds:uri="26d9c03c-d90d-4816-855e-c4f711ecc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D25C95-94B6-441D-86F4-BBBDB0B3127E}">
  <ds:schemaRefs>
    <ds:schemaRef ds:uri="http://www.w3.org/XML/1998/namespace"/>
    <ds:schemaRef ds:uri="2d55a8c0-dcff-461e-98cf-116fa17af22b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26d9c03c-d90d-4816-855e-c4f711eccc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1133</Words>
  <Application>Microsoft Office PowerPoint</Application>
  <PresentationFormat>Widescreen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Courier New</vt:lpstr>
      <vt:lpstr>Times New Roman</vt:lpstr>
      <vt:lpstr>Office Theme</vt:lpstr>
      <vt:lpstr>Motorcycle Group Ride 101</vt:lpstr>
      <vt:lpstr>  </vt:lpstr>
      <vt:lpstr>  </vt:lpstr>
      <vt:lpstr>PowerPoint Presentation</vt:lpstr>
      <vt:lpstr>  </vt:lpstr>
      <vt:lpstr>PowerPoint Presentation</vt:lpstr>
      <vt:lpstr>Lead &amp; Sweep Responsibilities</vt:lpstr>
      <vt:lpstr>  </vt:lpstr>
      <vt:lpstr>  </vt:lpstr>
      <vt:lpstr>  </vt:lpstr>
      <vt:lpstr>  </vt:lpstr>
      <vt:lpstr>  </vt:lpstr>
      <vt:lpstr>  </vt:lpstr>
      <vt:lpstr>PowerPoint Presentation</vt:lpstr>
      <vt:lpstr>Ride Right.  Stay in the Fight.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Murphy, Emiley L CIV USN COMNAVSAFECOM NOR VA (USA)</dc:creator>
  <cp:lastModifiedBy>Langdon, Sarah R CIV USN COMNAVSAFECOM NOR VA (USA)</cp:lastModifiedBy>
  <cp:revision>55</cp:revision>
  <cp:lastPrinted>2025-04-29T12:34:31Z</cp:lastPrinted>
  <dcterms:created xsi:type="dcterms:W3CDTF">2025-01-28T16:05:25Z</dcterms:created>
  <dcterms:modified xsi:type="dcterms:W3CDTF">2025-04-29T13:00:19Z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0x010100C4CB672D81C0EA479841CC17CDFBA083</vt:lpwstr>
  </property>
  <property fmtid="{D5CDD505-2E9C-101B-9397-08002B2CF9AE}" pid="3" name="MediaServiceImageTags">
    <vt:lpwstr/>
  </property>
</Properties>
</file>